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82" r:id="rId3"/>
    <p:sldId id="324" r:id="rId4"/>
    <p:sldId id="328" r:id="rId5"/>
    <p:sldId id="323" r:id="rId6"/>
    <p:sldId id="326" r:id="rId7"/>
    <p:sldId id="281" r:id="rId8"/>
    <p:sldId id="301" r:id="rId9"/>
    <p:sldId id="325" r:id="rId10"/>
    <p:sldId id="308" r:id="rId11"/>
    <p:sldId id="291" r:id="rId12"/>
    <p:sldId id="307" r:id="rId13"/>
    <p:sldId id="327" r:id="rId14"/>
    <p:sldId id="309" r:id="rId15"/>
    <p:sldId id="329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FF"/>
    <a:srgbClr val="663300"/>
    <a:srgbClr val="0000FF"/>
    <a:srgbClr val="006600"/>
    <a:srgbClr val="808000"/>
    <a:srgbClr val="003366"/>
    <a:srgbClr val="66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0" autoAdjust="0"/>
    <p:restoredTop sz="94660"/>
  </p:normalViewPr>
  <p:slideViewPr>
    <p:cSldViewPr>
      <p:cViewPr varScale="1">
        <p:scale>
          <a:sx n="106" d="100"/>
          <a:sy n="106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F749-F49D-461F-B344-DE476D749E6E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DA67B-4A60-48B0-885D-434B712F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chemeClr val="tx1"/>
                </a:solidFill>
              </a:rPr>
              <a:t>RUC Model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5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782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9158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168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055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8960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321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850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10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0155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685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4462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8" y="395785"/>
            <a:ext cx="3714467" cy="23929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8614" y="1143000"/>
            <a:ext cx="4815385" cy="5334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</a:rPr>
              <a:t>Navigation - Maps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en-US" altLang="en-US" sz="8000" dirty="0">
                <a:solidFill>
                  <a:schemeClr val="tx1"/>
                </a:solidFill>
                <a:latin typeface="Arial" panose="020B0604020202020204" pitchFamily="34" charset="0"/>
              </a:rPr>
              <a:t>Focus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0" y="432732"/>
            <a:ext cx="3141279" cy="2355959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028700"/>
            <a:ext cx="234741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</a:rPr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3358165371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48538C-D21C-4748-A24E-A00409FF7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07384"/>
              </p:ext>
            </p:extLst>
          </p:nvPr>
        </p:nvGraphicFramePr>
        <p:xfrm>
          <a:off x="230486" y="-3808"/>
          <a:ext cx="8684914" cy="657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99836" imgH="4238834" progId="CorelDraw.Graphic.18">
                  <p:embed/>
                </p:oleObj>
              </mc:Choice>
              <mc:Fallback>
                <p:oleObj name="CorelDRAW" r:id="rId2" imgW="5599836" imgH="423883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486" y="-3808"/>
                        <a:ext cx="8684914" cy="6574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334417749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9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29487708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33758760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724400" y="1524000"/>
            <a:ext cx="3810000" cy="1371600"/>
          </a:xfrm>
        </p:spPr>
        <p:txBody>
          <a:bodyPr>
            <a:noAutofit/>
          </a:bodyPr>
          <a:lstStyle/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USGS </a:t>
            </a:r>
            <a:endParaRPr lang="en-US" sz="1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Location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Feet above sea level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Date of installation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Bench Mark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2590800" cy="6937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Bench Marks</a:t>
            </a:r>
          </a:p>
        </p:txBody>
      </p:sp>
      <p:sp>
        <p:nvSpPr>
          <p:cNvPr id="2" name="AutoShape 2" descr="data:image/jpeg;base64,/9j/4AAQSkZJRgABAQAAAQABAAD/2wCEAAkGBxQSEhUUExQVFRUXGBsYFxgYGR8gHBYdHiEXHSAZHxsaHCggHBwlGxwcITEhJSkrLi4uFx8zODMsNygtLiwBCgoKDg0OGxAQGywmHyQsLDQsLCw0LDcsLCwsLCw0NCwsLCwsLywsNCwsLSwwLCwsNCwsLCwsLCwsLCwsLCwsLP/AABEIAKwArAMBIgACEQEDEQH/xAAbAAACAwEBAQAAAAAAAAAAAAAFBgADBAIHAf/EAEAQAAIBAgUCBAMFBAkDBQAAAAECAwARBAUSITETQQYiUWEycYEUQlKRoSNyscEVJDNDU5LR4fBi0/FEc4Kzw//EABkBAAIDAQAAAAAAAAAAAAAAAAIDAAEEBf/EAC8RAAICAQQBAQYFBQEAAAAAAAABAhEDEiExQQRRBRNCYZHwFCKBoeEycbHB0SP/2gAMAwEAAhEDEQA/APb6lSpVFkqVKlQhKlSqMRi1Tnn0qpSUVbIlfBfXEkgXkgUEzHOCqs/wqqlmtzYAk/WkqPxNitIxEmHUYUnkMTIFO2s3NiPoKyy8pfAh8fHb5PR5MyQep+VUPnAH3T9T/tSj4rnK4YGNtpWRdY7K/ofcVihy3C4HEx9NnjZgEKaSVl1GwLOdgQd6T+IyNc1+gxYIDlJn4DKvlBY2UE7sQL2HrtWlM1vyv60o53B/W8B2/bP/APWa+Z7g/teKXCsSsKx9WS33zewX5Db1796FZcmzsv3UB0XM17g/Qir1xaHvb50neHsnbCiSIG8AYNBflQeQRbYXPbnmqvEviI4RbRqHksGIN9KKTYFtPGo7D53o4+TNOuQfcJuoj6DUoFDMRYg2LAHbitmHzG/Nj2uPUeorRDyYvZ7CZYmgjUrlHDC4Nx7V1WgWSpUqVCEqVKlQhKlSpUISvjG25qMwAuaCY/HFr6RwDYep3t+tJzZo41vyHCDky/GZl2T86UcZmskOMVJiPs8wAje3wv6Mb+p/Ue9BsjyYYuL7S08oxLMTrVtomBtoKfkSNuaL4cfbcPLh8QAJY20MR2YC6SD2I7fMVz5zcpNyf8G2MIxGHF4QSI0bXAdWQnvZgR+e9KGGzU4aB8JiInZlVkjIA0yKbhefnba/51ryjJcSTHJip2/ZHyIpG9tvMbWsR8zb0pilxOhWexsBwguT22A3vQ6kticbcgjB5QGy+PCz7Ex2J7ob3U/MbVnxHhzESxokuKUiMqyWXlhbzNwT5dh723q1/EP7ET9Fghl6RJ8zDkatI7h9tNDcbncrRYVtfT1mRJiCEs6XG+vZeL2P4qNXyWlIasZgerJC97GF9ew+I2Kkb8VTmmVO8qTQydKVV0m4uGX0Ox7/AMqKYJwyKwsylbgjuLXuDSlkWbyamZpS46c7shH9joYhBfvde1XQtW+Og3hsO+Hhka5xE7HWRwGbYBVBNgoH86Ss2wWLihkaYIVxLx9Q8spuCF9hta24FMMviSRJlhKK5CwhtiGZ3ALadN18oIOk9r0XkzGFpWw5BY6tJuhKFrBtOrcBgPWpuEm49FXifHdCG6C8j/s4gOSx7/Qb/lVmR5UMNAkX3vic+rndj+e1/aqc9yH7QUdZSkkfwenrx2N7b+3FbsvMvSUTENJvqI2+Q25Nrb1Tqgb/AC7GmOQqbg2P6H5jvRLD4jV7H0/0oRp9jQd/FMCOAS+jVp6oH7PUOwb+Yo8OaUHXQEsergdqlZ8NiL7Hn+NaK6MZKStGVqiVKlSrISoalCPEeZLDExZgoAuxPYf6nigyTUI6mFGLk6QI8aeJPs0JdVLfdSwNtXqxHA/jS9kuatH9nhZziZ5ryOUIIiU2IuRtYf8AO1acHn0UyO5usQKqTKtkOrgXOx/lQvFZDNhi02XEWddLRsASo9UY/O/t71ynNTbU9mb4wUVQVxeUEyNLhJuk7n9oq2KMwNibWNm7HateW4JMHHJI8mpnIeWV9h6AAfXYckmq8kytcFARcu5u8jAFmY230jkjawHJoXh89GIbytGsosVjLho51bcoTYBZhbjkG3IvQ7u64L5Neb5y5ihnjLCBm85Fg9wbC7N5UjJFieRej+W44SoHSx7bfDcc2J+Jf+rvQ/AZYA0jAFY5gC8LWID92HYXFrgbXF6mb5/HhiIwNcnlAjXte1gT2J7AetS74Ba6RpTKEtMreZJZBIUP3W8u4tuN1BrSmBjN/IhuxY3APmPJt6m1VZ7hTLh5UQsH0krY2OobgEjffilfwVjNDsel00nQtFpuVvFcMpBuQxIJ3NGkVu1Y64DERsGEbBgh0EL90gcWquHEQOvkMZUkoSLAMw2Kn1PtSp4OXERSI0kThMQr6m3PnDO6sy2vH5TosebLxWCbDTHCwx9Nw5nnmNwQV0aiG3Gx2uPXajK0b/fz/wCD4ctiJDAWYSLLcd3UaQT/APHa1Cv6Nlw6TtGdbtcqQDrJY3a41aGIHw7A7WoRl+IkXCQiNj9oxsxbV3C6t3taw8oHb7xosPE46zosTSRRsEaVNyG9So+771ZVSXzOgBBC80Rku2lVjmDXZ7kXsfNqe/6UWwczOoMiGNjcFSb2I9CORV8mHVirMAShup9CRa/zttSliME6ztLiNKKs3UE2rcoL6IUTtfv671KKVSC+f45oeg1j0zKBK1r2WxsLe57+3vS7lGXJOk+EJZsOsiyRyDvv8G45t3Hv7Uw5PnK4kspXTsHVSQ2tCbBtuDflTuLiqfEGNOGRAiqC7aQTsicXY/n/ABPaqaCXp2EpMekZXW6pqIVLkC57AXo7h5dQ9+9IrpDh21OzYnEni3mb6KNlX/gpgyXEy2vKqo1z5VN7L2BP4qZhyaHTFZIWrQfr5X0GpXRMx8dgASeBua888XocYkkKsFY2IJ4uOFJ7U6Z1NpSw7/y/3tStBh9Ivtcne9cj2h5DjNRj1ubPGjS1CnNmsRjjgx0csRhsSijyy6Ra233Tz2770S8DYXRE0l5FV2fpxudlS5sVHO42PyorN5gRtcbDUOPz7VTjsV0lBILAbEqCSvv5QSB72rF+J1LTFcmmtqA/iXOJAy9PyBXFnZWAQ/4gkU6GjsdJUj1PyN5XhAT1SgjdwOoqkFCwOzi21/Rh2NZYnSZQYiHU91P8bbX9jRXDxaQABarWW1pqiNKjB4izhYAYmEia4zpmThW3tb1sbXtxes2SYtMdCY8RHaR18sqjaTQbag33XU8g/wA6OY3BJNG0ci3U/ofxA9iPWucpaGNdCyIzcsQV1OQN3YL3sNzbtT4yVbci3VG3LopFjQSsGkUWZgLBvQ2Pe1qvRAosoAHoBb3/AI1XLi0ROo7qse3nJGnfjf3qiDOMPJbRMjXbQNJvdrX0/O29WAbwa7VrUOnzaCMOzyqBG4RzY+ViAQpsObEGpjPEGGhcpJJZgAbaHOxFxuqkce9EkCzZNgY3Oq2lwrIrjlQw3t2FL+CyhsDrkCicjyw6EPUu5NwxHKcc3tvvRifPYEVmL7K/TICm+uwOkC2+2+1cnxLhxF1tR0BwjeU3Rj2Ycj50ZScl0APDJxD4jX+0uHdcWWZekbfCqAG4Kiw/macMTAHAuBcG6ki+k2IDC/cXrJlMkI6kUK6ek/n25ZgHuD3uG5rezUXRUm2wdl2XRYaOygCw87m127lmPqTc1SHixce66kJOm4IvpJGoX3t6HuDXWf4bqwm4J0+bTqKq233iN9I5+lLXhjGxQkR/a4n1bBVVrlza3nO1udtuaCw0rV9hY4nC4O6qFVvwqLtvxcn4R8yKxT+I5VAm6YXDh9Lt8Td72AIAt8jxzRPOiVF44RJJL5CTbyix3Y+goLhvDZEYV5mAO7IN11cat9i1u9rXqJoNV2ehYCcMu2/y4I9RWml/JJ1VhGtrKoW19wBsL/QUwV0ME9cDFkjUgHnkhJsOwA/n/pQaWSy2G5rjxnmxw6FwutmkCIpNgWY2Fz2FBsfi8SGhw0YhfFFS8vPTiAIt77+++1cXyIzyTcl8zdiVRSNOBxvVmlj0uDH3YbNckeU89qwZwgldotGIYp5nMBA0BuLi41ccCiPhnMmxMbM6hZI5DE4HGoW3B9N6z4rBmdmKpBJpJS+uSN9uVZk537cUuMFHJuqoZZs8J4NFi1IUZHsyuqBNS2sAwHLA3396NWH/AIrjLIRHGqhQlh8I4Ww4B9Pesa57D0DidRMQNrhTe99Pw2vzRU5O0L5Coj2pF8IlVPTKjUVkUf1fSQfNzN3uL/O9MsHijDtHJICyiIAuGUht/hsp3NzxVK+KYjHI+iRTHpLqwAYKx09T0K+tOjaVUUrA/wBu6uW/ZxHMJo4UuDGwF0ZAbMRYnuK2wwviMJKqnENKhWSNpY1jYMLEBdIsRsfzopj/ABCIRLZWfptEpsRu0m4APyt/mFEcnx8koYvE0RBsAxBuNt9vy3pqdlNtK6FD+icTJFBH0tTOZMRP1QVUs+pQrEfeCm4UegongMvmZcCJYjrw8zJIxHKBHVXJ7j4d/UVpzUvisR0IpDGsAEjuO0pH7Nfew8xHoQKLZJmZmRlcaJozolT8LDhh6qw8wPofamJAyk6++/v/AALeMyDEGaaaNASmKWaNWICyr00B+R1DvVc3h+eZJ3aMI080LmIMPKqmzG/Gogk0d8Q54cO8agIocMTJKWEa2t5SVBsT6nah+aeJ5I2gUCGMSx6yzkuqkX2Bi5B7GqdEUpvo2eGskbCmdeUZlMZvckAWsb7ggWH02o4aA5zn7QRwMNLlxrltwIlALutyDywIB3t2o4pBAI3B3B9R61GBK+WV22saUZY448Q7Mplm6irGgsqAspIIud3CJu529KcStK3ijEdBhKkcbSlCFJRi548oKjYfvEUvhhwYSwuK6sIkCkal1BT8Xy9L3H60sZnjsS2nUkkKFvN00JkC773a1z7Lb60eyfEtLEGJubkE9J4x2tZZN+O9Z5s/RGZdMpKkqbAWuNja7CqWz4CK/DmJwqPohEiSN3kQhntv8Vreu169BVri9efQeIkaRV6Ul2bSG8uxPyY0+YQ3RflWzxXu0xGdcMV81wscylJVV0Ym4Pfc+m4+lDYMgiiSRIw6dUAM4djIbcediTtRXGsFDEmwUtc9gLn1oEfFeEBsJi7D7sSs/wCqrb9a5Lc3JqNmqPBr8PRQpEVw5UorkNZr+ba+o/i4vSzmE+FjlmTpGaZpd9cnTVWcgADzAlQeWVTbuaZPDmZYecSdAaCrEyJo0G5+8R3v6+1AfFuavHKIj9mZHOwZQ0gFuWEhCAHsSaZjT1NO/wBS+WMmcJJ9kdIgTIyiNQu+nVYEgnsBfzGlxcmnXDYnDdNCH6ckWhvLquqst2IIPlDfWmjK5wYo9JBGkWI4NtuBsPpt6VsRb9hVRyOOyKToTsF4dxDLiAVKa+k6dV1kYyRkHzOm+kgcdqN4TATTzNLio0jHRaHQr6tYY3Yk/wAB23o8K6Ub0z3jYDkKUPhWQYCTDkoZHlD3JJBVSoUE8/Av60Ty9nwOGmeSOBVWxRIAw1M3lAOo7sWsKYLUOzvKmxAj0ymPptrBCgksODZtjb0ItTYt9g6r2YAzTJ8QmCAXzSO3UxAUXkd2YEaCOApsPktEpMDiIUixN+riI1tMAAPtEdz5bAAa0BuDtupHBrbFls/fGzH5Rwj/APOrP6Lc/wDrMR9On/26JFOV80cYuE4pYpsPiGjBFwQAyOp5DIwsT+otWBfCOkRaJ3Rog41qBc621NtwBftRbKMtGGVlV3YMxY6rbE8kAAAXO+3eiANFyBqa2XAGl8NJIUOIJn0RhF17b73fy28x29tq35dg+jGseosEFlJ5t2H0Fh9K1k1NVRpAuUnsys7UreMJemqsSLDUbddoieDYaAS59u1NbGlzxBiWE0Ua6QHBuxiaQBrqFWw2UG53J+7S5cjMZR4YkLRFtJUFgRqnMpNwN7sSV/d2+VV/0Y/9cBK2n3XfdTYjfbbc3rXkR8j+SNCJGVjEulJCv3wOfbe+4O5rPizi1LsiwSLc6F8we3a9zYkfS9A+RiMi5I+nCrrW+HYsTv5gWVre3HevQMAfIK8yyrFTYt2DYnQUYXhRNB+fmGojtyfkK9Ky5vILdtq1+LfvKfoKz8AfHwqWkVhcE3IPBBANKSZliBdMPgAijYM7Ki/PbtTtmyWlU9nW31X/AGP6UFmbc7Vg8n/znJV38xuF3FAfJMvljlmxE7J1ZgAVj+FQPc8mufEkssTo8KamdWG0QcswtoVjcFV3Jv6iiIk1XvtaqsfE8uHljibTJpIVvn2v2vxftWeGVynchzRz4XlkMZEgIcHfW6s5uBckJsm+wUC1MCL70lZBlnRnEjLDBaNgI0kJMguNUjsdjY7fWm+CcMoIIItcEdx63pkqUtgJI+ZpmEeHRpJWsoH1Y/hUHkn0qnNM8SCETFWYNYqotqNxq77bLua7zeLqwyoACWjcKD+IqwFr8G/eguY5RPLh4mjcpImGMZjspDlgodbtexIFrimR0sFJdjU+KVYjK2yhNZ+Vr/n2oI3ioLhmnaCRWDMnT3JBWxuzWsgseTVYwck0YwsrMojjhczJYanBJ0W48tlPvteqsJkkwwuMikkLvP1NOpha5FgxIGxba47WFOVAqK7N+a53LG4SCJZG6JnfU1rLxYerE3/Kvuc+ITFhI8TGqkSdOwa9gHF7m3pWfG5biLo8Ji19DoSBybdjqBHob1Zjck14KLCh1vGIvM17HRa+3vv+dXaJUdrMk/iqdYDLqwbftUjujMyLqBJ1mwItt9KmL8TSrhussuFc9ZY2ZVcooIPNyDceo7UTzzKBPCI0KxESJICF7rftb/lqx4jIppYWjlxGs9RJEbpqNBXtYAA396vWRKBWub4mTDySxT4aTQSSURraQt9Pm+93v6UU8OzzvAskzq/UCumldOlWUEA+p3qvB5ZIqyrLiDKJF0i6KoTm5svN7/pWzK8N0YY4r6tCKmq1r6Ra9qllOq2NmqlfG5qGlboYlde4EJQFWZb3CtYEt22Y/KjGc45YYyzMqdlL306uwJUEge9KmUQR4myK8kSB+t0SoZbhrloprfCW7c78VXJIrsY8pDiCPrEmXTd7gCxO9rAW24q9q6lb9a4NJbCQNxeXRl0kdbyBhpYcg9r25FOGXJpjF+TuaALHqdRzv60zqthYdq2+FHliPIeyQO8QQkwlhzH5xb25H+W9AsSQQGHDC4IpwpOfD9J3w/A+OH908qP3Tt8iKH2hitay/Hl0YuL8+ldQTBW9j7VTiJrA+2xFYcdmaQIJJTudkQbtIewA9a40Vbpcm4rz7KEDGQRtOCxYQlgIkexLSOTuFIAuOL9t678J54zRI0xsHawdgEXUxAWGNbXKgDni571fk2ZjEq8UiGOVPLJC/oeD7qRt860YXK/2xmkOor5YgQAsK24VRsGP4ueK2OW2mfIG1ByNvpXasfWg+LzdI5dDMq/s2kYkiyhSo373Nz+VEoW79jQboBo1Cb5fOor+tUl/rVbTUVg6TU0tTVWW966uauyUalcV0CKzBv4V0snzq9RVGgNVGInVFLMdKqCxJ7Ad6+PiALAkXPbvWTFwdRhckoUZGi20vqtvfkWA7etXqIkU5Tm0eKU6b7fEjizAHi4PYje/B/StGCwSwhljBCs2rTckKe+kH4QTubbUKwWRGOZJGmaQRqY4gQAQvYO43cAbb+1fc/zUxHD6bFXnEUjfh2Pl9jqt/lou6iFXoGCD33qltjz2q6Xbe1col7H60vkiN+TYe7FvTb60ZrNl8Old++/y9q012vHx6IJGLJLVKz7QfxLlbTRho7CaM64ie57oT+Fht+VGKlMlFSVPgFNp2jzo4nrxmSJR1BcdN9rSDYq3vf8AhXn8WJj0zT4iZ1x0bakDD4GXdVVOCjcH03+Z9T8V5O8TnGYZddx/WIR/eAf3ijvIB2+8B6gUtYnLcNiiuJCCS4BU9iRwGF7E/OuM4LxpPUtnw1z/AGf+zoY5qaKMnwcrTfa53TW0QVFjBCqlgd9Xf87etGMk8TwYpmjjbzqSLHbWB99PxD252pTzXEyYuU4OJ1U6T1XbbVb+7FtyOL25+QrXhMIskaJNh1imwzAKyGwkC2III3tfm/rseQFtfl15HXol0utg66DI8PI2J6xKsuszaCo1dSwA89rlNrhexrD4ZnlkxHULzk6ZDiFYMI0P3ERTywtyorSc9UYpcMVLMULM6kDS1i2kjv5Rf6iteInSVWXXrANj03KyRkH1BupoPeySWtcr9i66NmXZsuIMhjuUQhQ5v5zYEjSRcWJtUOYRCZYC56zajpAvawv5vw7etDMJOIogiatmuS27MSbklu5J71FZTmbtYAxYcXIG5ZyefcILfWri4ybrgjQa/pKFZBC0qiVhsh5P+9t7c18xOdQROIpJLSNay2JJ1bDgd6Vs58sk2h4GMk+HcgkiaNgY7KFtvt3uNia1eJMZ0ZZpo8QEl6cdoSgPUAJHJF99/h9N6coLYGrDmNzuOKYRGOViQGZkW6xhjYFt7j6DatmIuAwDWJGxte3obd6UvEqssxmD4iNZILAwlv7ZD5Q6ryLG2+1MOGkdoomYaZCo1L6NpFxb2a9BOKpNFUZM0wClTIY2ml0KiFCoKMLnqLqYafNubE9tuaLYF20IJLF9I124DWGq3te9qxYvGCKN5G1aUGprbn6CpGYsTBs+qOVSNS7Hf35BHFjQ263I0UnxVhusItRJvp16f2er8GvjV+nvQfxJ4YHmmgViCS8kQJA1f4iAHdue199qEZq84iXKzGl7gK44kVd1KrYWY92+dM+T5zI7mHEIYZ13H4ZB7G5sR6fl3pzi4LVH7+ZKoFZEk88YMONe6mzRyjUy+xZgxse1javQchwOwL7kAXPZj3IBvYVjybKF1s4RVZvjI7/+e9uaZ1W2wrT4+HXLW1sZ82Svyo+1KlSukZj7UqVKEolIviTw1NC7YrAAHVvNhuBL6tH2WTnbhvY09VKGcIzWmS2LjJxdo8YxeFw+YIZIiY507/DJGw7EbEEfnWnGYzoxvM920qAD3drbXt6ncn516FnHhbDzsZNPTm/xo9n9r/i+RvStm2STxKRIgliG/UReOb6473+q3vfiuT5HiTjXxRX1N2LPGXOzPOZ2lwcsOKe0ksqyOVP3SQQL+trg2+lMGFT7HhWkfeQ+eQjYs7cL9Nh/mNfMbgBK0ct9ax3ItuG3uN/na49qzZxIZMOdILMjo7L3O9zzSpz97pj9frsjRRpw+KxahGnEZikYKQgGqItwTb6Xrdjsc8ZjuA5lcR3Gxv2JPcCheFz0ysUjhfSVLMzjSFP4bb6jfa+1ffEOpmwqRtpk1syt6FQDffm29DpbmoySXJXWwTbGL11DxAzhNYcAfBcrydwQTbiiWJcMVMkaMV+Ekcf670r5aJRi3+0P1HWFQCAAArMpA2A9+1MjsCeL0GR6Gkn0SiZtmMsULyJofSASrXG1wCdt9rg0Cz/PXOEw+Iidhdysig91AYxnbi4+oNMMhR10m1mUoduxFr0g4bKiRG5BKdYxSW+4QbFrcbrwfpTvG0SVvpl0emTET4d9NtMsJKn2ZbikLJc5+z9NoI5SnTX7TGxGlnFgXjN9m772B4pj8PtJBH0WUnpOyqezJe4t67HitOXYVMMDv/aMSotdyD9wAXJ+QqRnGOqPIFUjrMsEmOjjdCVZTqikFwV33UjkG/b1FMOVYVnIHJAsz22HFwPcnfTx61blORsQC4MaW2j+8f3iNlFvui/zpkjjCgAAADYAcCtODw5S3nx6dmbJmXET5FGFFh2rupUrqJVwZSVKlSrIfalSpQlEqVKlQhKlSpUIAM58KQzkut4ZSP7SPa/7y/C/1H1pUzLwxjIF1WixluRGDFJb1AJZT8r16VUpM8GOe8kMjlnHhnhk2c4dTpn62Fb0nRlv8jwR71shGHlZJFxETMmoKQ44YEHn2P6V7KyAixFx6GhOJ8LYKQ3fCwE+vTX+QrNLwI3cZNDl5T7R54MAnVeQSC7qqnccLxbetTMtt2Ue5Yf602P4By0m5wcP5f71dF4Ky9eMJBt6oD/Gly9m38f7fyF+LXoIsud4ZbqZY1INrEg373Gm9/nRHK4DNcwQSMGIJdxojY/iBcXPzC0/YTARRbRRRxj/AKFC/wABWk0cPZ0Fy2A/Kb4Qp4fwtKxvLMqD8MS3Nv8A3H3H0Ao5lWSw4e5jXzH4nY6nb5sd7e1EKlbMeDHj/pQqWSUuWfa+VKlOFkqVKlQslSpUqEP/2Q==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429000" y="1724025"/>
            <a:ext cx="1752600" cy="104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0" y="2133600"/>
            <a:ext cx="21336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48000" y="2438400"/>
            <a:ext cx="2133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19400" y="2895600"/>
            <a:ext cx="23622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10000" y="3200400"/>
            <a:ext cx="1371600" cy="72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17368277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4" y="-21677"/>
            <a:ext cx="9172904" cy="6879678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4667848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2209800"/>
            <a:ext cx="4724400" cy="1752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End</a:t>
            </a:r>
            <a:endParaRPr lang="en-US" sz="66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47088" y="6573840"/>
            <a:ext cx="1596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chemeClr val="tx1"/>
                </a:solidFill>
              </a:rPr>
              <a:t>(advances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3465578993"/>
      </p:ext>
    </p:extLst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2209800"/>
            <a:ext cx="4724400" cy="1752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End</a:t>
            </a:r>
            <a:endParaRPr lang="en-US" sz="66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47088" y="6573840"/>
            <a:ext cx="1596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chemeClr val="bg1">
                    <a:lumMod val="75000"/>
                  </a:schemeClr>
                </a:solidFill>
              </a:rPr>
              <a:t>(advances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3032089899"/>
      </p:ext>
    </p:extLst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55D56B9-E39C-4308-A425-BE2CFCAFD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61479"/>
              </p:ext>
            </p:extLst>
          </p:nvPr>
        </p:nvGraphicFramePr>
        <p:xfrm>
          <a:off x="1" y="29424"/>
          <a:ext cx="9144000" cy="682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99522" imgH="4176660" progId="CorelDraw.Graphic.18">
                  <p:embed/>
                </p:oleObj>
              </mc:Choice>
              <mc:Fallback>
                <p:oleObj name="CorelDRAW" r:id="rId2" imgW="5599522" imgH="417666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29424"/>
                        <a:ext cx="9144000" cy="682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5029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This section focuses on using topographic maps. </a:t>
            </a:r>
          </a:p>
        </p:txBody>
      </p:sp>
    </p:spTree>
    <p:extLst>
      <p:ext uri="{BB962C8B-B14F-4D97-AF65-F5344CB8AC3E}">
        <p14:creationId xmlns:p14="http://schemas.microsoft.com/office/powerpoint/2010/main" val="35599732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43400" y="1143000"/>
            <a:ext cx="4419600" cy="1752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Typology: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Exercise – Draw a map of the room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Colors </a:t>
            </a:r>
            <a:r>
              <a:rPr lang="en-US" sz="1400" dirty="0">
                <a:solidFill>
                  <a:srgbClr val="663300"/>
                </a:solidFill>
                <a:latin typeface="Comic Sans MS" panose="030F0702030302020204" pitchFamily="66" charset="0"/>
              </a:rPr>
              <a:t>(next slide)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Lines of longitude and latitude</a:t>
            </a:r>
            <a:r>
              <a:rPr lang="en-US" sz="1400" dirty="0">
                <a:solidFill>
                  <a:srgbClr val="663300"/>
                </a:solidFill>
                <a:latin typeface="Comic Sans MS" panose="030F0702030302020204" pitchFamily="66" charset="0"/>
              </a:rPr>
              <a:t> (covered here)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Contour lines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Stream flows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North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Scale 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Map features and symbols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Orienting the map 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1274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Topographic Maps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3230692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95800" y="990600"/>
            <a:ext cx="4419600" cy="1905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Phase #1: Draw a map of the room.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Tasks are listed below.</a:t>
            </a:r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Diagram the room and its contents</a:t>
            </a:r>
            <a:endParaRPr lang="en-US" sz="1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Indicate the doors and other key items</a:t>
            </a:r>
            <a:endParaRPr lang="en-US" sz="1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Provide a key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Provide a scale</a:t>
            </a:r>
            <a:r>
              <a:rPr lang="en-US" sz="1200" dirty="0">
                <a:solidFill>
                  <a:srgbClr val="663300"/>
                </a:solidFill>
                <a:latin typeface="Comic Sans MS" panose="030F0702030302020204" pitchFamily="66" charset="0"/>
              </a:rPr>
              <a:t> (click for Phase #2)</a:t>
            </a:r>
          </a:p>
          <a:p>
            <a:pPr algn="l"/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Phase #2: Exchange your map with the person next to you.. 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Orient the map … align the door, etc. with where it should really be. 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Items you think are missing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Does it accurately reflect the room?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67200" y="21021"/>
            <a:ext cx="4876800" cy="1274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Exercise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18270962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306436174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43400" y="1143000"/>
            <a:ext cx="4572000" cy="1752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Typology of Colors: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Black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Cultural features </a:t>
            </a:r>
            <a:endParaRPr lang="en-US" sz="1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Vegetation above six feet in heights…. Army Corps of Engineers</a:t>
            </a:r>
            <a:endParaRPr lang="en-US" sz="1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Blue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Water </a:t>
            </a:r>
            <a:endParaRPr lang="en-US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Brown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Contour lines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Purple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Photo revisions </a:t>
            </a:r>
            <a:endParaRPr lang="en-US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67200" y="21021"/>
            <a:ext cx="4876800" cy="127437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C</a:t>
            </a:r>
            <a:r>
              <a:rPr lang="en-US" sz="4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o</a:t>
            </a:r>
            <a:r>
              <a:rPr lang="en-US" sz="40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l</a:t>
            </a:r>
            <a:r>
              <a:rPr lang="en-US" sz="4000" dirty="0">
                <a:solidFill>
                  <a:srgbClr val="663300"/>
                </a:solidFill>
                <a:latin typeface="Arial Rounded MT Bold" panose="020F0704030504030204" pitchFamily="34" charset="0"/>
              </a:rPr>
              <a:t>o</a:t>
            </a:r>
            <a:r>
              <a:rPr lang="en-US" sz="4000" dirty="0">
                <a:solidFill>
                  <a:srgbClr val="9900FF"/>
                </a:solidFill>
                <a:latin typeface="Arial Rounded MT Bold" panose="020F0704030504030204" pitchFamily="34" charset="0"/>
              </a:rPr>
              <a:t>r</a:t>
            </a:r>
            <a:r>
              <a:rPr lang="en-US" sz="4000" dirty="0">
                <a:latin typeface="Arial Rounded MT Bold" panose="020F0704030504030204" pitchFamily="34" charset="0"/>
              </a:rPr>
              <a:t>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17967698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0" y="0"/>
            <a:ext cx="9176955" cy="6882716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21749748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11219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Contour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4132709" cy="1752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Top view is a profile view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Bottom view shows the contour lines for the profile view.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Contouring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– a term originally used in railroading where the railroad grade followed the contour lines.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The viaduct or bridge provides a shortcut to contouring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09" y="1161288"/>
            <a:ext cx="4222489" cy="2420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09" y="4056888"/>
            <a:ext cx="4222489" cy="24201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40407889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21948980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329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Comic Sans MS</vt:lpstr>
      <vt:lpstr>Times New Roman</vt:lpstr>
      <vt:lpstr>Office Theme</vt:lpstr>
      <vt:lpstr>CorelDRAW X8 Graphic</vt:lpstr>
      <vt:lpstr>Navigation - Maps</vt:lpstr>
      <vt:lpstr>PowerPoint Presentation</vt:lpstr>
      <vt:lpstr>Topographic Maps</vt:lpstr>
      <vt:lpstr>Exercise</vt:lpstr>
      <vt:lpstr>PowerPoint Presentation</vt:lpstr>
      <vt:lpstr>Colors</vt:lpstr>
      <vt:lpstr>PowerPoint Presentation</vt:lpstr>
      <vt:lpstr>Contour Lines</vt:lpstr>
      <vt:lpstr>PowerPoint Presentation</vt:lpstr>
      <vt:lpstr>PowerPoint Presentation</vt:lpstr>
      <vt:lpstr>PowerPoint Presentation</vt:lpstr>
      <vt:lpstr>PowerPoint Presentation</vt:lpstr>
      <vt:lpstr>Bench Marks</vt:lpstr>
      <vt:lpstr>PowerPoint Presentation</vt:lpstr>
      <vt:lpstr>PowerPoint Presentation</vt:lpstr>
      <vt:lpstr>PowerPoint Presentation</vt:lpstr>
    </vt:vector>
  </TitlesOfParts>
  <Company>Frostburg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Kauffman</dc:creator>
  <cp:lastModifiedBy>author</cp:lastModifiedBy>
  <cp:revision>60</cp:revision>
  <dcterms:created xsi:type="dcterms:W3CDTF">2015-11-09T08:59:54Z</dcterms:created>
  <dcterms:modified xsi:type="dcterms:W3CDTF">2021-01-23T14:16:30Z</dcterms:modified>
</cp:coreProperties>
</file>