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82" r:id="rId3"/>
    <p:sldId id="332" r:id="rId4"/>
    <p:sldId id="329" r:id="rId5"/>
    <p:sldId id="330" r:id="rId6"/>
    <p:sldId id="312" r:id="rId7"/>
    <p:sldId id="289" r:id="rId8"/>
    <p:sldId id="292" r:id="rId9"/>
    <p:sldId id="314" r:id="rId10"/>
    <p:sldId id="311" r:id="rId11"/>
    <p:sldId id="313" r:id="rId12"/>
    <p:sldId id="334" r:id="rId13"/>
    <p:sldId id="33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663300"/>
    <a:srgbClr val="0000FF"/>
    <a:srgbClr val="006600"/>
    <a:srgbClr val="808000"/>
    <a:srgbClr val="003366"/>
    <a:srgbClr val="666633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0" autoAdjust="0"/>
    <p:restoredTop sz="94660"/>
  </p:normalViewPr>
  <p:slideViewPr>
    <p:cSldViewPr>
      <p:cViewPr varScale="1">
        <p:scale>
          <a:sx n="106" d="100"/>
          <a:sy n="106" d="100"/>
        </p:scale>
        <p:origin x="49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1F749-F49D-461F-B344-DE476D749E6E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DA67B-4A60-48B0-885D-434B712F1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9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chemeClr val="tx1"/>
                </a:solidFill>
              </a:rPr>
              <a:t>RUC Model</a:t>
            </a: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95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87829"/>
      </p:ext>
    </p:extLst>
  </p:cSld>
  <p:clrMapOvr>
    <a:masterClrMapping/>
  </p:clrMapOvr>
  <p:transition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79158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61689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10552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98960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73210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506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1061"/>
      </p:ext>
    </p:extLst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10155"/>
      </p:ext>
    </p:extLst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06857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94462"/>
      </p:ext>
    </p:extLst>
  </p:cSld>
  <p:clrMapOvr>
    <a:masterClrMapping/>
  </p:clrMapOvr>
  <p:transition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DCC92-1167-4FE8-99CE-346A6A669730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B93A-55A4-48FE-96F2-56B241E2A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3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148" y="395785"/>
            <a:ext cx="3714467" cy="23929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28614" y="1143000"/>
            <a:ext cx="4815385" cy="533400"/>
          </a:xfrm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000066"/>
                </a:solidFill>
                <a:latin typeface="Arial" panose="020B0604020202020204" pitchFamily="34" charset="0"/>
              </a:rPr>
              <a:t>Navigation – Map and Compass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200400"/>
            <a:ext cx="9144000" cy="1295400"/>
          </a:xfrm>
        </p:spPr>
        <p:txBody>
          <a:bodyPr>
            <a:normAutofit lnSpcReduction="10000"/>
          </a:bodyPr>
          <a:lstStyle/>
          <a:p>
            <a:r>
              <a:rPr lang="en-US" altLang="en-US" sz="8000" dirty="0">
                <a:solidFill>
                  <a:schemeClr val="tx1"/>
                </a:solidFill>
                <a:latin typeface="Arial" panose="020B0604020202020204" pitchFamily="34" charset="0"/>
              </a:rPr>
              <a:t>Focus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7747000" y="6573840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6" y="522889"/>
            <a:ext cx="2858814" cy="2144111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151993" y="1028700"/>
            <a:ext cx="2176622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solidFill>
                  <a:srgbClr val="000066"/>
                </a:solidFill>
                <a:latin typeface="Arial" panose="020B0604020202020204" pitchFamily="34" charset="0"/>
              </a:rPr>
              <a:t>Map and Compass</a:t>
            </a:r>
          </a:p>
        </p:txBody>
      </p:sp>
    </p:spTree>
    <p:extLst>
      <p:ext uri="{BB962C8B-B14F-4D97-AF65-F5344CB8AC3E}">
        <p14:creationId xmlns:p14="http://schemas.microsoft.com/office/powerpoint/2010/main" val="3358165371"/>
      </p:ext>
    </p:extLst>
  </p:cSld>
  <p:clrMapOvr>
    <a:masterClrMapping/>
  </p:clrMapOvr>
  <p:transition spd="med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10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747000" y="6573840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</p:spTree>
    <p:extLst>
      <p:ext uri="{BB962C8B-B14F-4D97-AF65-F5344CB8AC3E}">
        <p14:creationId xmlns:p14="http://schemas.microsoft.com/office/powerpoint/2010/main" val="375480908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2" y="-10511"/>
            <a:ext cx="9175532" cy="6881649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11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747000" y="6573840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</p:spTree>
    <p:extLst>
      <p:ext uri="{BB962C8B-B14F-4D97-AF65-F5344CB8AC3E}">
        <p14:creationId xmlns:p14="http://schemas.microsoft.com/office/powerpoint/2010/main" val="337537004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419600" y="2209800"/>
            <a:ext cx="4724400" cy="1752600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663300"/>
                </a:solidFill>
                <a:latin typeface="Comic Sans MS" panose="030F0702030302020204" pitchFamily="66" charset="0"/>
              </a:rPr>
              <a:t>The End</a:t>
            </a:r>
            <a:endParaRPr lang="en-US" sz="6600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547088" y="6573840"/>
            <a:ext cx="1596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>
                <a:solidFill>
                  <a:schemeClr val="tx1"/>
                </a:solidFill>
              </a:rPr>
              <a:t>(advances automatically)</a:t>
            </a:r>
          </a:p>
        </p:txBody>
      </p:sp>
    </p:spTree>
    <p:extLst>
      <p:ext uri="{BB962C8B-B14F-4D97-AF65-F5344CB8AC3E}">
        <p14:creationId xmlns:p14="http://schemas.microsoft.com/office/powerpoint/2010/main" val="1349861261"/>
      </p:ext>
    </p:extLst>
  </p:cSld>
  <p:clrMapOvr>
    <a:masterClrMapping/>
  </p:clrMapOvr>
  <p:transition spd="med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419600" y="2209800"/>
            <a:ext cx="4724400" cy="1752600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663300"/>
                </a:solidFill>
                <a:latin typeface="Comic Sans MS" panose="030F0702030302020204" pitchFamily="66" charset="0"/>
              </a:rPr>
              <a:t>The End</a:t>
            </a:r>
            <a:endParaRPr lang="en-US" sz="6600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547088" y="6573840"/>
            <a:ext cx="1596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>
                <a:solidFill>
                  <a:schemeClr val="bg1">
                    <a:lumMod val="50000"/>
                  </a:schemeClr>
                </a:solidFill>
              </a:rPr>
              <a:t>(advances automatically)</a:t>
            </a:r>
          </a:p>
        </p:txBody>
      </p:sp>
    </p:spTree>
    <p:extLst>
      <p:ext uri="{BB962C8B-B14F-4D97-AF65-F5344CB8AC3E}">
        <p14:creationId xmlns:p14="http://schemas.microsoft.com/office/powerpoint/2010/main" val="2293760765"/>
      </p:ext>
    </p:extLst>
  </p:cSld>
  <p:clrMapOvr>
    <a:masterClrMapping/>
  </p:clrMapOvr>
  <p:transition spd="med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760A1ED-06B5-42FE-AF3F-073C4C0C87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141154"/>
              </p:ext>
            </p:extLst>
          </p:nvPr>
        </p:nvGraphicFramePr>
        <p:xfrm>
          <a:off x="-11416" y="-1"/>
          <a:ext cx="9140328" cy="6818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599522" imgH="4176660" progId="CorelDraw.Graphic.18">
                  <p:embed/>
                </p:oleObj>
              </mc:Choice>
              <mc:Fallback>
                <p:oleObj name="CorelDRAW" r:id="rId2" imgW="5599522" imgH="417666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1416" y="-1"/>
                        <a:ext cx="9140328" cy="6818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747000" y="6573840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50292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This section focuses on using maps and compass together. </a:t>
            </a:r>
          </a:p>
        </p:txBody>
      </p:sp>
    </p:spTree>
    <p:extLst>
      <p:ext uri="{BB962C8B-B14F-4D97-AF65-F5344CB8AC3E}">
        <p14:creationId xmlns:p14="http://schemas.microsoft.com/office/powerpoint/2010/main" val="355997328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953000" y="1295400"/>
            <a:ext cx="3962400" cy="1752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rgbClr val="663300"/>
                </a:solidFill>
                <a:latin typeface="Comic Sans MS" panose="030F0702030302020204" pitchFamily="66" charset="0"/>
              </a:rPr>
              <a:t>Typology: 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sz="2000" dirty="0">
                <a:solidFill>
                  <a:srgbClr val="663300"/>
                </a:solidFill>
                <a:latin typeface="Comic Sans MS" panose="030F0702030302020204" pitchFamily="66" charset="0"/>
              </a:rPr>
              <a:t>Map and Compass  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sz="2000" dirty="0">
                <a:solidFill>
                  <a:srgbClr val="663300"/>
                </a:solidFill>
                <a:latin typeface="Comic Sans MS" panose="030F0702030302020204" pitchFamily="66" charset="0"/>
              </a:rPr>
              <a:t>Triangulation </a:t>
            </a:r>
            <a:endParaRPr lang="en-US" sz="1400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6786" y="21021"/>
            <a:ext cx="9107214" cy="8933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808000"/>
                </a:solidFill>
                <a:latin typeface="Arial Rounded MT Bold" panose="020F0704030504030204" pitchFamily="34" charset="0"/>
              </a:rPr>
              <a:t>Map and Compass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747000" y="6573840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50292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diagram on left shows triangulation which occurs second in this section. </a:t>
            </a:r>
          </a:p>
        </p:txBody>
      </p:sp>
    </p:spTree>
    <p:extLst>
      <p:ext uri="{BB962C8B-B14F-4D97-AF65-F5344CB8AC3E}">
        <p14:creationId xmlns:p14="http://schemas.microsoft.com/office/powerpoint/2010/main" val="201365586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747000" y="6573840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</p:spTree>
    <p:extLst>
      <p:ext uri="{BB962C8B-B14F-4D97-AF65-F5344CB8AC3E}">
        <p14:creationId xmlns:p14="http://schemas.microsoft.com/office/powerpoint/2010/main" val="316449768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747000" y="6573840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</p:spTree>
    <p:extLst>
      <p:ext uri="{BB962C8B-B14F-4D97-AF65-F5344CB8AC3E}">
        <p14:creationId xmlns:p14="http://schemas.microsoft.com/office/powerpoint/2010/main" val="383162952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5765"/>
            <a:ext cx="9144001" cy="6858001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747000" y="6573840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</p:spTree>
    <p:extLst>
      <p:ext uri="{BB962C8B-B14F-4D97-AF65-F5344CB8AC3E}">
        <p14:creationId xmlns:p14="http://schemas.microsoft.com/office/powerpoint/2010/main" val="344085116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-7883"/>
            <a:ext cx="9154510" cy="6865883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747000" y="6573840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</p:spTree>
    <p:extLst>
      <p:ext uri="{BB962C8B-B14F-4D97-AF65-F5344CB8AC3E}">
        <p14:creationId xmlns:p14="http://schemas.microsoft.com/office/powerpoint/2010/main" val="269485926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664D135-4041-42D4-9C2C-2B3DDC5D20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543794"/>
              </p:ext>
            </p:extLst>
          </p:nvPr>
        </p:nvGraphicFramePr>
        <p:xfrm>
          <a:off x="76200" y="-1"/>
          <a:ext cx="9067800" cy="6831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606749" imgH="4224390" progId="CorelDraw.Graphic.18">
                  <p:embed/>
                </p:oleObj>
              </mc:Choice>
              <mc:Fallback>
                <p:oleObj name="CorelDRAW" r:id="rId2" imgW="5606749" imgH="422439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200" y="-1"/>
                        <a:ext cx="9067800" cy="6831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8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747000" y="6573840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</p:spTree>
    <p:extLst>
      <p:ext uri="{BB962C8B-B14F-4D97-AF65-F5344CB8AC3E}">
        <p14:creationId xmlns:p14="http://schemas.microsoft.com/office/powerpoint/2010/main" val="375650298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" y="-18395"/>
            <a:ext cx="9133491" cy="6850119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609600" cy="473075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C257221-442F-4C78-BCAD-C22D0FB8EC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9</a:t>
            </a:fld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747000" y="6573840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</p:spTree>
    <p:extLst>
      <p:ext uri="{BB962C8B-B14F-4D97-AF65-F5344CB8AC3E}">
        <p14:creationId xmlns:p14="http://schemas.microsoft.com/office/powerpoint/2010/main" val="356006993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5192</TotalTime>
  <Words>123</Words>
  <Application>Microsoft Office PowerPoint</Application>
  <PresentationFormat>On-screen Show (4:3)</PresentationFormat>
  <Paragraphs>38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Rounded MT Bold</vt:lpstr>
      <vt:lpstr>Calibri</vt:lpstr>
      <vt:lpstr>Comic Sans MS</vt:lpstr>
      <vt:lpstr>Times New Roman</vt:lpstr>
      <vt:lpstr>Office Theme</vt:lpstr>
      <vt:lpstr>CorelDRAW X8 Graphic</vt:lpstr>
      <vt:lpstr>Navigation – Map and Compass</vt:lpstr>
      <vt:lpstr>PowerPoint Presentation</vt:lpstr>
      <vt:lpstr>Map and Compass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Frostburg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Kauffman</dc:creator>
  <cp:lastModifiedBy>author</cp:lastModifiedBy>
  <cp:revision>55</cp:revision>
  <dcterms:created xsi:type="dcterms:W3CDTF">2015-11-09T08:59:54Z</dcterms:created>
  <dcterms:modified xsi:type="dcterms:W3CDTF">2021-01-23T14:52:51Z</dcterms:modified>
</cp:coreProperties>
</file>